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4" autoAdjust="0"/>
    <p:restoredTop sz="94579" autoAdjust="0"/>
  </p:normalViewPr>
  <p:slideViewPr>
    <p:cSldViewPr>
      <p:cViewPr varScale="1">
        <p:scale>
          <a:sx n="66" d="100"/>
          <a:sy n="66" d="100"/>
        </p:scale>
        <p:origin x="-14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Свято-Екатериненский</a:t>
            </a:r>
            <a:r>
              <a:rPr lang="ru-RU" dirty="0" smtClean="0"/>
              <a:t> храм</a:t>
            </a:r>
            <a:endParaRPr lang="ru-RU" dirty="0"/>
          </a:p>
        </p:txBody>
      </p:sp>
      <p:pic>
        <p:nvPicPr>
          <p:cNvPr id="4" name="Содержимое 3" descr="svyato-ekaterininskiy-sobo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291159"/>
            <a:ext cx="7358114" cy="5281490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Кинотеатр «Родина»</a:t>
            </a:r>
            <a:endParaRPr lang="ru-RU" dirty="0"/>
          </a:p>
        </p:txBody>
      </p:sp>
      <p:pic>
        <p:nvPicPr>
          <p:cNvPr id="4" name="Содержимое 3" descr="5486288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142984"/>
            <a:ext cx="7944177" cy="5213366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Военкомат</a:t>
            </a:r>
            <a:endParaRPr lang="ru-RU" dirty="0"/>
          </a:p>
        </p:txBody>
      </p:sp>
      <p:pic>
        <p:nvPicPr>
          <p:cNvPr id="4" name="Содержимое 3" descr="0_96a9d_aefa62db_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5" y="1142984"/>
            <a:ext cx="8101015" cy="542768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Пожарная часть</a:t>
            </a:r>
            <a:endParaRPr lang="ru-RU" dirty="0"/>
          </a:p>
        </p:txBody>
      </p:sp>
      <p:pic>
        <p:nvPicPr>
          <p:cNvPr id="4" name="Содержимое 3" descr="6877622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099" y="1357298"/>
            <a:ext cx="7503357" cy="499905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Скорая помощь</a:t>
            </a:r>
            <a:endParaRPr lang="ru-RU" dirty="0"/>
          </a:p>
        </p:txBody>
      </p:sp>
      <p:pic>
        <p:nvPicPr>
          <p:cNvPr id="4" name="Содержимое 3" descr="a02b97720d295575Bi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500174"/>
            <a:ext cx="7516930" cy="499905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Фонтан</a:t>
            </a:r>
            <a:endParaRPr lang="ru-RU" dirty="0"/>
          </a:p>
        </p:txBody>
      </p:sp>
      <p:pic>
        <p:nvPicPr>
          <p:cNvPr id="4" name="Содержимое 3" descr="2013_07_04-17_53_4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000108"/>
            <a:ext cx="3040380" cy="4572000"/>
          </a:xfrm>
        </p:spPr>
      </p:pic>
      <p:pic>
        <p:nvPicPr>
          <p:cNvPr id="2050" name="Picture 2" descr="C:\Users\mudriy27\Desktop\презент город\256279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500306"/>
            <a:ext cx="5429256" cy="4071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Замок графа Храповицкого</a:t>
            </a:r>
            <a:endParaRPr lang="ru-RU" dirty="0"/>
          </a:p>
        </p:txBody>
      </p:sp>
      <p:pic>
        <p:nvPicPr>
          <p:cNvPr id="4" name="Содержимое 3" descr="IMG_29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214422"/>
            <a:ext cx="7813850" cy="5200991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Уневерсам</a:t>
            </a:r>
            <a:r>
              <a:rPr lang="ru-RU" dirty="0" smtClean="0"/>
              <a:t> Пятерочка</a:t>
            </a:r>
            <a:endParaRPr lang="ru-RU" dirty="0"/>
          </a:p>
        </p:txBody>
      </p:sp>
      <p:pic>
        <p:nvPicPr>
          <p:cNvPr id="4" name="Содержимое 3" descr="95bb09c353026073e80a1504480a446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401" y="1357298"/>
            <a:ext cx="8201399" cy="4899039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7166"/>
            <a:ext cx="7772400" cy="1069298"/>
          </a:xfrm>
        </p:spPr>
        <p:txBody>
          <a:bodyPr/>
          <a:lstStyle/>
          <a:p>
            <a:r>
              <a:rPr lang="ru-RU" dirty="0" smtClean="0"/>
              <a:t>Аптека</a:t>
            </a:r>
            <a:endParaRPr lang="ru-RU" dirty="0"/>
          </a:p>
        </p:txBody>
      </p:sp>
      <p:pic>
        <p:nvPicPr>
          <p:cNvPr id="4" name="Содержимое 3" descr="2Rr1azAPQ8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027090"/>
            <a:ext cx="7429552" cy="557216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Киоск </a:t>
            </a:r>
            <a:r>
              <a:rPr lang="ru-RU" dirty="0" err="1" smtClean="0"/>
              <a:t>Роспенчать</a:t>
            </a:r>
            <a:endParaRPr lang="ru-RU" dirty="0"/>
          </a:p>
        </p:txBody>
      </p:sp>
      <p:pic>
        <p:nvPicPr>
          <p:cNvPr id="4" name="Содержимое 3" descr="1765208_rospechat-lipeck-oficialnyi-sai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0580" y="1357298"/>
            <a:ext cx="7393832" cy="492922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Почта</a:t>
            </a:r>
            <a:endParaRPr lang="ru-RU" dirty="0"/>
          </a:p>
        </p:txBody>
      </p:sp>
      <p:pic>
        <p:nvPicPr>
          <p:cNvPr id="4" name="Содержимое 3" descr="5783wt-es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142984"/>
            <a:ext cx="7108338" cy="533125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Памятник </a:t>
            </a:r>
            <a:r>
              <a:rPr lang="ru-RU" dirty="0" err="1" smtClean="0"/>
              <a:t>воинам,обелиск</a:t>
            </a:r>
            <a:endParaRPr lang="ru-RU" dirty="0"/>
          </a:p>
        </p:txBody>
      </p:sp>
      <p:pic>
        <p:nvPicPr>
          <p:cNvPr id="4" name="Содержимое 3" descr="0_96ade_21afbf3e_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3357562"/>
            <a:ext cx="4864980" cy="3259537"/>
          </a:xfrm>
        </p:spPr>
      </p:pic>
      <p:pic>
        <p:nvPicPr>
          <p:cNvPr id="1026" name="Picture 2" descr="C:\Users\mudriy27\Desktop\презент город\360575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214423"/>
            <a:ext cx="4799567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Поликлиника</a:t>
            </a:r>
            <a:endParaRPr lang="ru-RU" dirty="0"/>
          </a:p>
        </p:txBody>
      </p:sp>
      <p:pic>
        <p:nvPicPr>
          <p:cNvPr id="4" name="Содержимое 3" descr="5578871_lar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500174"/>
            <a:ext cx="8213319" cy="457203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Библиотека</a:t>
            </a:r>
            <a:endParaRPr lang="ru-RU" dirty="0"/>
          </a:p>
        </p:txBody>
      </p:sp>
      <p:pic>
        <p:nvPicPr>
          <p:cNvPr id="4" name="Содержимое 3" descr="5338067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8682" y="1071546"/>
            <a:ext cx="7600617" cy="528480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Школа</a:t>
            </a:r>
            <a:endParaRPr lang="ru-RU" dirty="0"/>
          </a:p>
        </p:txBody>
      </p:sp>
      <p:pic>
        <p:nvPicPr>
          <p:cNvPr id="4" name="Содержимое 3" descr="1425370390_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214422"/>
            <a:ext cx="7215238" cy="5411429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</TotalTime>
  <Words>26</Words>
  <PresentationFormat>Экран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Метро</vt:lpstr>
      <vt:lpstr>Свято-Екатериненский храм</vt:lpstr>
      <vt:lpstr>Уневерсам Пятерочка</vt:lpstr>
      <vt:lpstr>Аптека</vt:lpstr>
      <vt:lpstr>Киоск Роспенчать</vt:lpstr>
      <vt:lpstr>Почта</vt:lpstr>
      <vt:lpstr>Памятник воинам,обелиск</vt:lpstr>
      <vt:lpstr>Поликлиника</vt:lpstr>
      <vt:lpstr>Библиотека</vt:lpstr>
      <vt:lpstr>Школа</vt:lpstr>
      <vt:lpstr>Кинотеатр «Родина»</vt:lpstr>
      <vt:lpstr>Военкомат</vt:lpstr>
      <vt:lpstr>Пожарная часть</vt:lpstr>
      <vt:lpstr>Скорая помощь</vt:lpstr>
      <vt:lpstr>Фонтан</vt:lpstr>
      <vt:lpstr>Замок графа Храповицкого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Свято-Екатериненский храм</dc:title>
  <dc:creator>mudriy27</dc:creator>
  <cp:lastModifiedBy>mudriy27</cp:lastModifiedBy>
  <cp:revision>2</cp:revision>
  <dcterms:created xsi:type="dcterms:W3CDTF">2018-02-19T17:46:09Z</dcterms:created>
  <dcterms:modified xsi:type="dcterms:W3CDTF">2018-02-19T18:03:26Z</dcterms:modified>
</cp:coreProperties>
</file>