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22.10.2020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udriy27\Desktop\&#1082;&#1086;&#1085;&#1082;&#1091;&#1088;&#1089;\bez-imeni-ruchejj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udriy27\Desktop\&#1082;&#1086;&#1085;&#1082;&#1091;&#1088;&#1089;\bez-imeni-ruchejj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udriy27\Desktop\&#1082;&#1086;&#1085;&#1082;&#1091;&#1088;&#1089;\bez-imeni-ruchejj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udriy27\Desktop\&#1082;&#1086;&#1085;&#1082;&#1091;&#1088;&#1089;\teatr-z_uki-rabota-s-dere_om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2214555"/>
            <a:ext cx="7632848" cy="3153437"/>
            <a:chOff x="1115616" y="2347138"/>
            <a:chExt cx="7165477" cy="41173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347138"/>
              <a:ext cx="7165477" cy="2692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i="1" dirty="0" smtClean="0">
                  <a:solidFill>
                    <a:srgbClr val="0070C0"/>
                  </a:solidFill>
                  <a:latin typeface="Georgia" pitchFamily="18" charset="0"/>
                </a:rPr>
                <a:t>Виртуальная экскурсия к экологическому занятию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i="1" dirty="0" smtClean="0">
                  <a:solidFill>
                    <a:srgbClr val="0070C0"/>
                  </a:solidFill>
                  <a:latin typeface="Georgia" pitchFamily="18" charset="0"/>
                </a:rPr>
                <a:t> в средней группе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i="1" smtClean="0">
                  <a:solidFill>
                    <a:srgbClr val="0070C0"/>
                  </a:solidFill>
                  <a:latin typeface="Georgia" pitchFamily="18" charset="0"/>
                </a:rPr>
                <a:t>«Лес </a:t>
              </a:r>
              <a:r>
                <a:rPr lang="ru-RU" sz="3200" i="1" dirty="0" smtClean="0">
                  <a:solidFill>
                    <a:srgbClr val="0070C0"/>
                  </a:solidFill>
                  <a:latin typeface="Georgia" pitchFamily="18" charset="0"/>
                </a:rPr>
                <a:t>для бельчонка»</a:t>
              </a:r>
              <a:endParaRPr lang="ru-RU" sz="3200" i="1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5620593"/>
              <a:ext cx="5023711" cy="843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70C0"/>
                  </a:solidFill>
                  <a:latin typeface="Georgia" pitchFamily="18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rgbClr val="0070C0"/>
                  </a:solidFill>
                  <a:latin typeface="Georgia" pitchFamily="18" charset="0"/>
                  <a:cs typeface="Arial" charset="0"/>
                </a:rPr>
                <a:t>Прохорова О.А.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rgbClr val="0070C0"/>
                  </a:solidFill>
                  <a:latin typeface="Georgia" pitchFamily="18" charset="0"/>
                  <a:cs typeface="Arial" charset="0"/>
                </a:rPr>
                <a:t>МДОУ «Детский сад солнышко» г.Судогда</a:t>
              </a:r>
              <a:endParaRPr lang="ru-RU" dirty="0">
                <a:solidFill>
                  <a:srgbClr val="0070C0"/>
                </a:solidFill>
                <a:latin typeface="Georgia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driy27\Desktop\конкурс\reka-sudogda-pered-popelenk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3"/>
            <a:ext cx="6734676" cy="4572032"/>
          </a:xfrm>
          <a:prstGeom prst="rect">
            <a:avLst/>
          </a:prstGeom>
          <a:noFill/>
        </p:spPr>
      </p:pic>
      <p:pic>
        <p:nvPicPr>
          <p:cNvPr id="5" name="bez-imeni-ruchej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480537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2060848"/>
            <a:ext cx="6715172" cy="3596523"/>
            <a:chOff x="607288" y="-815361"/>
            <a:chExt cx="7925152" cy="52894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43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58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2050" name="Picture 2" descr="C:\Users\mudriy27\Desktop\конкурс\640166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1071547"/>
            <a:ext cx="6945542" cy="4752808"/>
          </a:xfrm>
          <a:prstGeom prst="rect">
            <a:avLst/>
          </a:prstGeom>
          <a:noFill/>
        </p:spPr>
      </p:pic>
      <p:pic>
        <p:nvPicPr>
          <p:cNvPr id="8" name="bez-imeni-ruchej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072074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driy27\Desktop\конкурс\62363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487950" cy="4929222"/>
          </a:xfrm>
          <a:prstGeom prst="rect">
            <a:avLst/>
          </a:prstGeom>
          <a:noFill/>
        </p:spPr>
      </p:pic>
      <p:pic>
        <p:nvPicPr>
          <p:cNvPr id="3" name="bez-imeni-ruchej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214950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driy27\Desktop\конкурс\b561e7f230bf8f3f186a81c422e75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143800" cy="5357850"/>
          </a:xfrm>
          <a:prstGeom prst="rect">
            <a:avLst/>
          </a:prstGeom>
          <a:noFill/>
        </p:spPr>
      </p:pic>
      <p:pic>
        <p:nvPicPr>
          <p:cNvPr id="3" name="teatr-z_uki-rabota-s-dere_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500702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26</Words>
  <Application>Microsoft Office PowerPoint</Application>
  <PresentationFormat>Экран (4:3)</PresentationFormat>
  <Paragraphs>5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mudriy27</cp:lastModifiedBy>
  <cp:revision>27</cp:revision>
  <dcterms:created xsi:type="dcterms:W3CDTF">2014-07-06T18:18:01Z</dcterms:created>
  <dcterms:modified xsi:type="dcterms:W3CDTF">2020-10-22T17:08:32Z</dcterms:modified>
</cp:coreProperties>
</file>